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60" r:id="rId5"/>
    <p:sldId id="261" r:id="rId6"/>
    <p:sldId id="262" r:id="rId7"/>
    <p:sldId id="263" r:id="rId8"/>
    <p:sldId id="264" r:id="rId9"/>
    <p:sldId id="363" r:id="rId10"/>
    <p:sldId id="265" r:id="rId11"/>
    <p:sldId id="365" r:id="rId12"/>
    <p:sldId id="364" r:id="rId13"/>
    <p:sldId id="266" r:id="rId14"/>
    <p:sldId id="366" r:id="rId15"/>
    <p:sldId id="367" r:id="rId16"/>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267" autoAdjust="0"/>
  </p:normalViewPr>
  <p:slideViewPr>
    <p:cSldViewPr>
      <p:cViewPr>
        <p:scale>
          <a:sx n="40" d="100"/>
          <a:sy n="40" d="100"/>
        </p:scale>
        <p:origin x="2040" y="3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9FA19-3F19-4C84-8459-C55100FB2EE5}" type="datetimeFigureOut">
              <a:rPr lang="en-US" smtClean="0"/>
              <a:t>12/22/2018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9FB6E1-15F4-4784-915B-880B29C33E33}" type="slidenum">
              <a:rPr lang="en-US" smtClean="0"/>
              <a:t>‹#›</a:t>
            </a:fld>
            <a:endParaRPr lang="en-US"/>
          </a:p>
        </p:txBody>
      </p:sp>
    </p:spTree>
    <p:extLst>
      <p:ext uri="{BB962C8B-B14F-4D97-AF65-F5344CB8AC3E}">
        <p14:creationId xmlns:p14="http://schemas.microsoft.com/office/powerpoint/2010/main" val="2562868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What God desires more than anything else is a man who will desire after His own heart. </a:t>
            </a:r>
          </a:p>
        </p:txBody>
      </p:sp>
      <p:sp>
        <p:nvSpPr>
          <p:cNvPr id="4" name="Slide Number Placeholder 3"/>
          <p:cNvSpPr>
            <a:spLocks noGrp="1"/>
          </p:cNvSpPr>
          <p:nvPr>
            <p:ph type="sldNum" sz="quarter" idx="10"/>
          </p:nvPr>
        </p:nvSpPr>
        <p:spPr/>
        <p:txBody>
          <a:bodyPr/>
          <a:lstStyle/>
          <a:p>
            <a:fld id="{219FB6E1-15F4-4784-915B-880B29C33E33}" type="slidenum">
              <a:rPr lang="en-US" smtClean="0"/>
              <a:t>1</a:t>
            </a:fld>
            <a:endParaRPr lang="en-US"/>
          </a:p>
        </p:txBody>
      </p:sp>
    </p:spTree>
    <p:extLst>
      <p:ext uri="{BB962C8B-B14F-4D97-AF65-F5344CB8AC3E}">
        <p14:creationId xmlns:p14="http://schemas.microsoft.com/office/powerpoint/2010/main" val="3170846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go back to my first message this year. The last thing I concluded with was that this year was going to be a year of the “Wow!”</a:t>
            </a:r>
          </a:p>
          <a:p>
            <a:endParaRPr lang="en-US" dirty="0"/>
          </a:p>
          <a:p>
            <a:r>
              <a:rPr lang="en-US" dirty="0"/>
              <a:t>If you remember the acronym for “WOW” was “World of Wonder.”</a:t>
            </a:r>
          </a:p>
          <a:p>
            <a:endParaRPr lang="en-US" dirty="0"/>
          </a:p>
          <a:p>
            <a:r>
              <a:rPr lang="en-US" dirty="0"/>
              <a:t>This year definitely has been a “Wow” year for both Dino and I, in our first year of marriage and also in a “Church family aspect” </a:t>
            </a:r>
          </a:p>
        </p:txBody>
      </p:sp>
      <p:sp>
        <p:nvSpPr>
          <p:cNvPr id="4" name="Slide Number Placeholder 3"/>
          <p:cNvSpPr>
            <a:spLocks noGrp="1"/>
          </p:cNvSpPr>
          <p:nvPr>
            <p:ph type="sldNum" sz="quarter" idx="5"/>
          </p:nvPr>
        </p:nvSpPr>
        <p:spPr/>
        <p:txBody>
          <a:bodyPr/>
          <a:lstStyle/>
          <a:p>
            <a:fld id="{219FB6E1-15F4-4784-915B-880B29C33E33}" type="slidenum">
              <a:rPr lang="en-US" smtClean="0"/>
              <a:t>3</a:t>
            </a:fld>
            <a:endParaRPr lang="en-US"/>
          </a:p>
        </p:txBody>
      </p:sp>
    </p:spTree>
    <p:extLst>
      <p:ext uri="{BB962C8B-B14F-4D97-AF65-F5344CB8AC3E}">
        <p14:creationId xmlns:p14="http://schemas.microsoft.com/office/powerpoint/2010/main" val="175718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July 2018, was a very significant day for ECF. </a:t>
            </a:r>
          </a:p>
          <a:p>
            <a:endParaRPr lang="en-US" dirty="0"/>
          </a:p>
          <a:p>
            <a:r>
              <a:rPr lang="en-US" dirty="0"/>
              <a:t>Our prayers were heard for a building, and God provided it in the most extraordinary way possible. </a:t>
            </a:r>
          </a:p>
          <a:p>
            <a:endParaRPr lang="en-US" dirty="0"/>
          </a:p>
          <a:p>
            <a:r>
              <a:rPr lang="en-US" dirty="0"/>
              <a:t>Lesson learnt: Song: God will make a way </a:t>
            </a:r>
          </a:p>
          <a:p>
            <a:r>
              <a:rPr lang="en-US" dirty="0"/>
              <a:t>	- He has bigger and better plans for ECF </a:t>
            </a:r>
          </a:p>
          <a:p>
            <a:r>
              <a:rPr lang="en-US" dirty="0"/>
              <a:t>	- </a:t>
            </a:r>
          </a:p>
        </p:txBody>
      </p:sp>
      <p:sp>
        <p:nvSpPr>
          <p:cNvPr id="4" name="Slide Number Placeholder 3"/>
          <p:cNvSpPr>
            <a:spLocks noGrp="1"/>
          </p:cNvSpPr>
          <p:nvPr>
            <p:ph type="sldNum" sz="quarter" idx="5"/>
          </p:nvPr>
        </p:nvSpPr>
        <p:spPr/>
        <p:txBody>
          <a:bodyPr/>
          <a:lstStyle/>
          <a:p>
            <a:fld id="{219FB6E1-15F4-4784-915B-880B29C33E33}" type="slidenum">
              <a:rPr lang="en-US" smtClean="0"/>
              <a:t>4</a:t>
            </a:fld>
            <a:endParaRPr lang="en-US"/>
          </a:p>
        </p:txBody>
      </p:sp>
    </p:spTree>
    <p:extLst>
      <p:ext uri="{BB962C8B-B14F-4D97-AF65-F5344CB8AC3E}">
        <p14:creationId xmlns:p14="http://schemas.microsoft.com/office/powerpoint/2010/main" val="1852096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the greatest of all creators: He made us in his image. The Divine image has been stamped upon us. Only we are made in the image of God. God has given us the glorious task of representing him on the earth, to show the world what our God is really like. Showing the world that God is a creative master who loves to bring beauty out of chaos. </a:t>
            </a:r>
          </a:p>
          <a:p>
            <a:endParaRPr lang="en-US" dirty="0"/>
          </a:p>
          <a:p>
            <a:r>
              <a:rPr lang="en-US" dirty="0"/>
              <a:t>Everyone (man, women, child) is creative. </a:t>
            </a:r>
          </a:p>
          <a:p>
            <a:endParaRPr lang="en-US" dirty="0"/>
          </a:p>
          <a:p>
            <a:r>
              <a:rPr lang="en-US" dirty="0"/>
              <a:t>Everyone has a different creative gift. The whole point is to use the gifts God has given you for His glory. Steward your gift and not waste them. </a:t>
            </a:r>
          </a:p>
        </p:txBody>
      </p:sp>
      <p:sp>
        <p:nvSpPr>
          <p:cNvPr id="4" name="Slide Number Placeholder 3"/>
          <p:cNvSpPr>
            <a:spLocks noGrp="1"/>
          </p:cNvSpPr>
          <p:nvPr>
            <p:ph type="sldNum" sz="quarter" idx="5"/>
          </p:nvPr>
        </p:nvSpPr>
        <p:spPr/>
        <p:txBody>
          <a:bodyPr/>
          <a:lstStyle/>
          <a:p>
            <a:fld id="{219FB6E1-15F4-4784-915B-880B29C33E33}" type="slidenum">
              <a:rPr lang="en-US" smtClean="0"/>
              <a:t>5</a:t>
            </a:fld>
            <a:endParaRPr lang="en-US"/>
          </a:p>
        </p:txBody>
      </p:sp>
    </p:spTree>
    <p:extLst>
      <p:ext uri="{BB962C8B-B14F-4D97-AF65-F5344CB8AC3E}">
        <p14:creationId xmlns:p14="http://schemas.microsoft.com/office/powerpoint/2010/main" val="2712632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picture is of a stained glass window in Notre Dame in Paris. </a:t>
            </a:r>
          </a:p>
          <a:p>
            <a:endParaRPr lang="en-US" dirty="0"/>
          </a:p>
          <a:p>
            <a:r>
              <a:rPr lang="en-US" dirty="0"/>
              <a:t>God created man, man created this. However as you look into the night sky, you can’t help but go “Wow” God you are so vast and creative. </a:t>
            </a:r>
          </a:p>
        </p:txBody>
      </p:sp>
      <p:sp>
        <p:nvSpPr>
          <p:cNvPr id="4" name="Slide Number Placeholder 3"/>
          <p:cNvSpPr>
            <a:spLocks noGrp="1"/>
          </p:cNvSpPr>
          <p:nvPr>
            <p:ph type="sldNum" sz="quarter" idx="5"/>
          </p:nvPr>
        </p:nvSpPr>
        <p:spPr/>
        <p:txBody>
          <a:bodyPr/>
          <a:lstStyle/>
          <a:p>
            <a:fld id="{219FB6E1-15F4-4784-915B-880B29C33E33}" type="slidenum">
              <a:rPr lang="en-US" smtClean="0"/>
              <a:t>6</a:t>
            </a:fld>
            <a:endParaRPr lang="en-US"/>
          </a:p>
        </p:txBody>
      </p:sp>
    </p:spTree>
    <p:extLst>
      <p:ext uri="{BB962C8B-B14F-4D97-AF65-F5344CB8AC3E}">
        <p14:creationId xmlns:p14="http://schemas.microsoft.com/office/powerpoint/2010/main" val="4084346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Timely that we went through Derek Prince “Laying the Foundation” this year in our Life Groups. </a:t>
            </a:r>
          </a:p>
        </p:txBody>
      </p:sp>
      <p:sp>
        <p:nvSpPr>
          <p:cNvPr id="4" name="Slide Number Placeholder 3"/>
          <p:cNvSpPr>
            <a:spLocks noGrp="1"/>
          </p:cNvSpPr>
          <p:nvPr>
            <p:ph type="sldNum" sz="quarter" idx="5"/>
          </p:nvPr>
        </p:nvSpPr>
        <p:spPr/>
        <p:txBody>
          <a:bodyPr/>
          <a:lstStyle/>
          <a:p>
            <a:fld id="{219FB6E1-15F4-4784-915B-880B29C33E33}" type="slidenum">
              <a:rPr lang="en-US" smtClean="0"/>
              <a:t>8</a:t>
            </a:fld>
            <a:endParaRPr lang="en-US"/>
          </a:p>
        </p:txBody>
      </p:sp>
    </p:spTree>
    <p:extLst>
      <p:ext uri="{BB962C8B-B14F-4D97-AF65-F5344CB8AC3E}">
        <p14:creationId xmlns:p14="http://schemas.microsoft.com/office/powerpoint/2010/main" val="3575873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Matthew 7:24-27</a:t>
            </a:r>
          </a:p>
          <a:p>
            <a:r>
              <a:rPr lang="en-US" sz="1200" b="1" i="0" kern="1200" baseline="30000" dirty="0">
                <a:solidFill>
                  <a:schemeClr val="tx1"/>
                </a:solidFill>
                <a:effectLst/>
                <a:latin typeface="+mn-lt"/>
                <a:ea typeface="+mn-ea"/>
                <a:cs typeface="+mn-cs"/>
              </a:rPr>
              <a:t>24 </a:t>
            </a:r>
            <a:r>
              <a:rPr lang="en-US" sz="1200" b="0" i="0" kern="1200" dirty="0">
                <a:solidFill>
                  <a:schemeClr val="tx1"/>
                </a:solidFill>
                <a:effectLst/>
                <a:latin typeface="+mn-lt"/>
                <a:ea typeface="+mn-ea"/>
                <a:cs typeface="+mn-cs"/>
              </a:rPr>
              <a:t>“Therefore whoever hears these sayings of Mine, and does them, I will liken him to a wise man who built his house on the rock: </a:t>
            </a:r>
            <a:r>
              <a:rPr lang="en-US" sz="1200" b="1" i="0" kern="1200" baseline="30000" dirty="0">
                <a:solidFill>
                  <a:schemeClr val="tx1"/>
                </a:solidFill>
                <a:effectLst/>
                <a:latin typeface="+mn-lt"/>
                <a:ea typeface="+mn-ea"/>
                <a:cs typeface="+mn-cs"/>
              </a:rPr>
              <a:t>25 </a:t>
            </a:r>
            <a:r>
              <a:rPr lang="en-US" sz="1200" b="0" i="0" kern="1200" dirty="0">
                <a:solidFill>
                  <a:schemeClr val="tx1"/>
                </a:solidFill>
                <a:effectLst/>
                <a:latin typeface="+mn-lt"/>
                <a:ea typeface="+mn-ea"/>
                <a:cs typeface="+mn-cs"/>
              </a:rPr>
              <a:t>and the rain descended, the floods came, and the winds blew and beat on that house; and it did not fall, for it was founded on the rock.</a:t>
            </a:r>
          </a:p>
          <a:p>
            <a:r>
              <a:rPr lang="en-US" sz="1200" b="1" i="0" kern="1200" baseline="30000" dirty="0">
                <a:solidFill>
                  <a:schemeClr val="tx1"/>
                </a:solidFill>
                <a:effectLst/>
                <a:latin typeface="+mn-lt"/>
                <a:ea typeface="+mn-ea"/>
                <a:cs typeface="+mn-cs"/>
              </a:rPr>
              <a:t>26 </a:t>
            </a:r>
            <a:r>
              <a:rPr lang="en-US" sz="1200" b="0" i="0" kern="1200" dirty="0">
                <a:solidFill>
                  <a:schemeClr val="tx1"/>
                </a:solidFill>
                <a:effectLst/>
                <a:latin typeface="+mn-lt"/>
                <a:ea typeface="+mn-ea"/>
                <a:cs typeface="+mn-cs"/>
              </a:rPr>
              <a:t>“But everyone who hears these sayings of Mine, and does not do them, will be like a foolish man who built his house on the sand:</a:t>
            </a:r>
            <a:r>
              <a:rPr lang="en-US" sz="1200" b="1" i="0" kern="1200" baseline="30000" dirty="0">
                <a:solidFill>
                  <a:schemeClr val="tx1"/>
                </a:solidFill>
                <a:effectLst/>
                <a:latin typeface="+mn-lt"/>
                <a:ea typeface="+mn-ea"/>
                <a:cs typeface="+mn-cs"/>
              </a:rPr>
              <a:t>27 </a:t>
            </a:r>
            <a:r>
              <a:rPr lang="en-US" sz="1200" b="0" i="0" kern="1200" dirty="0">
                <a:solidFill>
                  <a:schemeClr val="tx1"/>
                </a:solidFill>
                <a:effectLst/>
                <a:latin typeface="+mn-lt"/>
                <a:ea typeface="+mn-ea"/>
                <a:cs typeface="+mn-cs"/>
              </a:rPr>
              <a:t>and the rain descended, the floods came, and the winds blew and beat on that house; and it fell. And great was its fall.”</a:t>
            </a:r>
          </a:p>
          <a:p>
            <a:endParaRPr lang="en-AU" dirty="0"/>
          </a:p>
          <a:p>
            <a:r>
              <a:rPr lang="en-AU" dirty="0"/>
              <a:t>If we have this sure foundation, we will be in harmony with Christ and His purpose. Which is to seek first God’s kingdom and His righteousness. Matthew 6:33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baseline="30000" dirty="0">
                <a:solidFill>
                  <a:schemeClr val="tx1"/>
                </a:solidFill>
                <a:effectLst/>
                <a:latin typeface="+mn-lt"/>
                <a:ea typeface="+mn-ea"/>
                <a:cs typeface="+mn-cs"/>
              </a:rPr>
              <a:t>33 </a:t>
            </a:r>
            <a:r>
              <a:rPr lang="en-US" sz="1200" b="0" i="0" kern="1200" dirty="0">
                <a:solidFill>
                  <a:schemeClr val="tx1"/>
                </a:solidFill>
                <a:effectLst/>
                <a:latin typeface="+mn-lt"/>
                <a:ea typeface="+mn-ea"/>
                <a:cs typeface="+mn-cs"/>
              </a:rPr>
              <a:t>But seek first the kingdom of God and His righteousness, and all these things shall be added to you.</a:t>
            </a:r>
            <a:endParaRPr lang="en-US" dirty="0"/>
          </a:p>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pPr/>
              <a:t>9</a:t>
            </a:fld>
            <a:endParaRPr lang="en-AU"/>
          </a:p>
        </p:txBody>
      </p:sp>
    </p:spTree>
    <p:extLst>
      <p:ext uri="{BB962C8B-B14F-4D97-AF65-F5344CB8AC3E}">
        <p14:creationId xmlns:p14="http://schemas.microsoft.com/office/powerpoint/2010/main" val="1624154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Pillars should be set on a solid foundation of stone. Matthew 7:24</a:t>
            </a:r>
          </a:p>
          <a:p>
            <a:r>
              <a:rPr lang="en-US" sz="1200" b="1" i="0" kern="1200" baseline="30000" dirty="0">
                <a:solidFill>
                  <a:schemeClr val="tx1"/>
                </a:solidFill>
                <a:effectLst/>
                <a:latin typeface="+mn-lt"/>
                <a:ea typeface="+mn-ea"/>
                <a:cs typeface="+mn-cs"/>
              </a:rPr>
              <a:t>24 </a:t>
            </a:r>
            <a:r>
              <a:rPr lang="en-US" sz="1200" b="0" i="0" kern="1200" dirty="0">
                <a:solidFill>
                  <a:schemeClr val="tx1"/>
                </a:solidFill>
                <a:effectLst/>
                <a:latin typeface="+mn-lt"/>
                <a:ea typeface="+mn-ea"/>
                <a:cs typeface="+mn-cs"/>
              </a:rPr>
              <a:t>“Therefore whoever hears these sayings of Mine, and does them, I will liken him to a wise man who built his house on the rock: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pillar’s treasure will be in Heaven and not what is accomplished in the world. Matthew 6:19-24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baseline="30000" dirty="0">
                <a:solidFill>
                  <a:schemeClr val="tx1"/>
                </a:solidFill>
                <a:effectLst/>
                <a:latin typeface="+mn-lt"/>
                <a:ea typeface="+mn-ea"/>
                <a:cs typeface="+mn-cs"/>
              </a:rPr>
              <a:t>19 </a:t>
            </a:r>
            <a:r>
              <a:rPr lang="en-US" sz="1200" b="0" i="0" kern="1200" dirty="0">
                <a:solidFill>
                  <a:schemeClr val="tx1"/>
                </a:solidFill>
                <a:effectLst/>
                <a:latin typeface="+mn-lt"/>
                <a:ea typeface="+mn-ea"/>
                <a:cs typeface="+mn-cs"/>
              </a:rPr>
              <a:t>“Do not lay up for yourselves treasures on earth, where moth and rust destroy and where thieves break in and steal; </a:t>
            </a:r>
            <a:r>
              <a:rPr lang="en-US" sz="1200" b="1" i="0" kern="1200" baseline="30000" dirty="0">
                <a:solidFill>
                  <a:schemeClr val="tx1"/>
                </a:solidFill>
                <a:effectLst/>
                <a:latin typeface="+mn-lt"/>
                <a:ea typeface="+mn-ea"/>
                <a:cs typeface="+mn-cs"/>
              </a:rPr>
              <a:t>20 </a:t>
            </a:r>
            <a:r>
              <a:rPr lang="en-US" sz="1200" b="0" i="0" kern="1200" dirty="0">
                <a:solidFill>
                  <a:schemeClr val="tx1"/>
                </a:solidFill>
                <a:effectLst/>
                <a:latin typeface="+mn-lt"/>
                <a:ea typeface="+mn-ea"/>
                <a:cs typeface="+mn-cs"/>
              </a:rPr>
              <a:t>but lay up for yourselves treasures in heaven, where neither moth nor rust destroys and where thieves do not break in and steal. </a:t>
            </a:r>
            <a:r>
              <a:rPr lang="en-US" sz="1200" b="1" i="0" kern="1200" baseline="30000" dirty="0">
                <a:solidFill>
                  <a:schemeClr val="tx1"/>
                </a:solidFill>
                <a:effectLst/>
                <a:latin typeface="+mn-lt"/>
                <a:ea typeface="+mn-ea"/>
                <a:cs typeface="+mn-cs"/>
              </a:rPr>
              <a:t>21 </a:t>
            </a:r>
            <a:r>
              <a:rPr lang="en-US" sz="1200" b="0" i="0" kern="1200" dirty="0">
                <a:solidFill>
                  <a:schemeClr val="tx1"/>
                </a:solidFill>
                <a:effectLst/>
                <a:latin typeface="+mn-lt"/>
                <a:ea typeface="+mn-ea"/>
                <a:cs typeface="+mn-cs"/>
              </a:rPr>
              <a:t>For where your treasure is, there your heart will be also.</a:t>
            </a:r>
            <a:endParaRPr lang="en-US" dirty="0"/>
          </a:p>
        </p:txBody>
      </p:sp>
      <p:sp>
        <p:nvSpPr>
          <p:cNvPr id="4" name="Slide Number Placeholder 3"/>
          <p:cNvSpPr>
            <a:spLocks noGrp="1"/>
          </p:cNvSpPr>
          <p:nvPr>
            <p:ph type="sldNum" sz="quarter" idx="5"/>
          </p:nvPr>
        </p:nvSpPr>
        <p:spPr/>
        <p:txBody>
          <a:bodyPr/>
          <a:lstStyle/>
          <a:p>
            <a:fld id="{219FB6E1-15F4-4784-915B-880B29C33E33}" type="slidenum">
              <a:rPr lang="en-US" smtClean="0"/>
              <a:t>10</a:t>
            </a:fld>
            <a:endParaRPr lang="en-US"/>
          </a:p>
        </p:txBody>
      </p:sp>
    </p:spTree>
    <p:extLst>
      <p:ext uri="{BB962C8B-B14F-4D97-AF65-F5344CB8AC3E}">
        <p14:creationId xmlns:p14="http://schemas.microsoft.com/office/powerpoint/2010/main" val="2464303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Sagrada Familia in Barcelona </a:t>
            </a:r>
          </a:p>
        </p:txBody>
      </p:sp>
      <p:sp>
        <p:nvSpPr>
          <p:cNvPr id="4" name="Slide Number Placeholder 3"/>
          <p:cNvSpPr>
            <a:spLocks noGrp="1"/>
          </p:cNvSpPr>
          <p:nvPr>
            <p:ph type="sldNum" sz="quarter" idx="5"/>
          </p:nvPr>
        </p:nvSpPr>
        <p:spPr/>
        <p:txBody>
          <a:bodyPr/>
          <a:lstStyle/>
          <a:p>
            <a:fld id="{219FB6E1-15F4-4784-915B-880B29C33E33}" type="slidenum">
              <a:rPr lang="en-US" smtClean="0"/>
              <a:t>11</a:t>
            </a:fld>
            <a:endParaRPr lang="en-US"/>
          </a:p>
        </p:txBody>
      </p:sp>
    </p:spTree>
    <p:extLst>
      <p:ext uri="{BB962C8B-B14F-4D97-AF65-F5344CB8AC3E}">
        <p14:creationId xmlns:p14="http://schemas.microsoft.com/office/powerpoint/2010/main" val="1539690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of the Sagrada Familia </a:t>
            </a:r>
          </a:p>
        </p:txBody>
      </p:sp>
      <p:sp>
        <p:nvSpPr>
          <p:cNvPr id="4" name="Slide Number Placeholder 3"/>
          <p:cNvSpPr>
            <a:spLocks noGrp="1"/>
          </p:cNvSpPr>
          <p:nvPr>
            <p:ph type="sldNum" sz="quarter" idx="5"/>
          </p:nvPr>
        </p:nvSpPr>
        <p:spPr/>
        <p:txBody>
          <a:bodyPr/>
          <a:lstStyle/>
          <a:p>
            <a:fld id="{219FB6E1-15F4-4784-915B-880B29C33E33}" type="slidenum">
              <a:rPr lang="en-US" smtClean="0"/>
              <a:t>12</a:t>
            </a:fld>
            <a:endParaRPr lang="en-US"/>
          </a:p>
        </p:txBody>
      </p:sp>
    </p:spTree>
    <p:extLst>
      <p:ext uri="{BB962C8B-B14F-4D97-AF65-F5344CB8AC3E}">
        <p14:creationId xmlns:p14="http://schemas.microsoft.com/office/powerpoint/2010/main" val="2986205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God is a rewarder, but there are some requirements on our part that we need to action: </a:t>
            </a:r>
          </a:p>
          <a:p>
            <a:pPr marL="171450" indent="-171450">
              <a:buFontTx/>
              <a:buChar char="-"/>
            </a:pPr>
            <a:r>
              <a:rPr lang="en-US" dirty="0"/>
              <a:t>Believe on who God/Jesus is </a:t>
            </a:r>
          </a:p>
          <a:p>
            <a:pPr marL="171450" indent="-171450">
              <a:buFontTx/>
              <a:buChar char="-"/>
            </a:pPr>
            <a:r>
              <a:rPr lang="en-US" dirty="0"/>
              <a:t>Diligently seek Him </a:t>
            </a:r>
          </a:p>
          <a:p>
            <a:endParaRPr lang="en-US" dirty="0"/>
          </a:p>
        </p:txBody>
      </p:sp>
      <p:sp>
        <p:nvSpPr>
          <p:cNvPr id="4" name="Slide Number Placeholder 3"/>
          <p:cNvSpPr>
            <a:spLocks noGrp="1"/>
          </p:cNvSpPr>
          <p:nvPr>
            <p:ph type="sldNum" sz="quarter" idx="5"/>
          </p:nvPr>
        </p:nvSpPr>
        <p:spPr/>
        <p:txBody>
          <a:bodyPr/>
          <a:lstStyle/>
          <a:p>
            <a:fld id="{219FB6E1-15F4-4784-915B-880B29C33E33}" type="slidenum">
              <a:rPr lang="en-US" smtClean="0"/>
              <a:t>13</a:t>
            </a:fld>
            <a:endParaRPr lang="en-US"/>
          </a:p>
        </p:txBody>
      </p:sp>
    </p:spTree>
    <p:extLst>
      <p:ext uri="{BB962C8B-B14F-4D97-AF65-F5344CB8AC3E}">
        <p14:creationId xmlns:p14="http://schemas.microsoft.com/office/powerpoint/2010/main" val="3128524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Kinder Surprise from dad </a:t>
            </a:r>
          </a:p>
          <a:p>
            <a:endParaRPr lang="en-US" dirty="0"/>
          </a:p>
          <a:p>
            <a:r>
              <a:rPr lang="en-US" dirty="0"/>
              <a:t>Dino and Amy story </a:t>
            </a:r>
          </a:p>
        </p:txBody>
      </p:sp>
      <p:sp>
        <p:nvSpPr>
          <p:cNvPr id="4" name="Slide Number Placeholder 3"/>
          <p:cNvSpPr>
            <a:spLocks noGrp="1"/>
          </p:cNvSpPr>
          <p:nvPr>
            <p:ph type="sldNum" sz="quarter" idx="5"/>
          </p:nvPr>
        </p:nvSpPr>
        <p:spPr/>
        <p:txBody>
          <a:bodyPr/>
          <a:lstStyle/>
          <a:p>
            <a:fld id="{219FB6E1-15F4-4784-915B-880B29C33E33}" type="slidenum">
              <a:rPr lang="en-US" smtClean="0"/>
              <a:t>14</a:t>
            </a:fld>
            <a:endParaRPr lang="en-US"/>
          </a:p>
        </p:txBody>
      </p:sp>
    </p:spTree>
    <p:extLst>
      <p:ext uri="{BB962C8B-B14F-4D97-AF65-F5344CB8AC3E}">
        <p14:creationId xmlns:p14="http://schemas.microsoft.com/office/powerpoint/2010/main" val="2259396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9FB6E1-15F4-4784-915B-880B29C33E33}" type="slidenum">
              <a:rPr lang="en-US" smtClean="0"/>
              <a:t>15</a:t>
            </a:fld>
            <a:endParaRPr lang="en-US"/>
          </a:p>
        </p:txBody>
      </p:sp>
    </p:spTree>
    <p:extLst>
      <p:ext uri="{BB962C8B-B14F-4D97-AF65-F5344CB8AC3E}">
        <p14:creationId xmlns:p14="http://schemas.microsoft.com/office/powerpoint/2010/main" val="24577319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2018 the Year of Wow</a:t>
            </a:r>
            <a:br>
              <a:rPr lang="en-US" dirty="0"/>
            </a:br>
            <a:endParaRPr lang="en-US" sz="3000" dirty="0"/>
          </a:p>
        </p:txBody>
      </p:sp>
      <p:sp>
        <p:nvSpPr>
          <p:cNvPr id="3" name="Text Placeholder 2"/>
          <p:cNvSpPr>
            <a:spLocks noGrp="1"/>
          </p:cNvSpPr>
          <p:nvPr>
            <p:ph type="body" sz="quarter" idx="10"/>
          </p:nvPr>
        </p:nvSpPr>
        <p:spPr/>
        <p:txBody>
          <a:bodyPr/>
          <a:lstStyle/>
          <a:p>
            <a:r>
              <a:rPr lang="en-US" dirty="0"/>
              <a:t>Amy Tan</a:t>
            </a:r>
          </a:p>
        </p:txBody>
      </p:sp>
      <p:sp>
        <p:nvSpPr>
          <p:cNvPr id="4" name="Text Placeholder 3"/>
          <p:cNvSpPr>
            <a:spLocks noGrp="1"/>
          </p:cNvSpPr>
          <p:nvPr>
            <p:ph type="body" sz="quarter" idx="12"/>
          </p:nvPr>
        </p:nvSpPr>
        <p:spPr/>
        <p:txBody>
          <a:bodyPr/>
          <a:lstStyle/>
          <a:p>
            <a:r>
              <a:rPr lang="en-US" dirty="0"/>
              <a:t>23/12/2018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81850-B609-4804-91D0-CA9BD7A1F853}"/>
              </a:ext>
            </a:extLst>
          </p:cNvPr>
          <p:cNvSpPr>
            <a:spLocks noGrp="1"/>
          </p:cNvSpPr>
          <p:nvPr>
            <p:ph type="title"/>
          </p:nvPr>
        </p:nvSpPr>
        <p:spPr/>
        <p:txBody>
          <a:bodyPr/>
          <a:lstStyle/>
          <a:p>
            <a:r>
              <a:rPr lang="en-US" dirty="0"/>
              <a:t>Messages shared this year </a:t>
            </a:r>
          </a:p>
        </p:txBody>
      </p:sp>
      <p:sp>
        <p:nvSpPr>
          <p:cNvPr id="3" name="Content Placeholder 2">
            <a:extLst>
              <a:ext uri="{FF2B5EF4-FFF2-40B4-BE49-F238E27FC236}">
                <a16:creationId xmlns:a16="http://schemas.microsoft.com/office/drawing/2014/main" id="{8E0232AC-28C3-47BE-A9F0-67EAAE465ED7}"/>
              </a:ext>
            </a:extLst>
          </p:cNvPr>
          <p:cNvSpPr>
            <a:spLocks noGrp="1"/>
          </p:cNvSpPr>
          <p:nvPr>
            <p:ph idx="1"/>
          </p:nvPr>
        </p:nvSpPr>
        <p:spPr/>
        <p:txBody>
          <a:bodyPr>
            <a:normAutofit fontScale="40000" lnSpcReduction="20000"/>
          </a:bodyPr>
          <a:lstStyle/>
          <a:p>
            <a:pPr marL="0" indent="0">
              <a:buNone/>
            </a:pPr>
            <a:r>
              <a:rPr lang="en-US" sz="5900" b="1" dirty="0"/>
              <a:t>7 January 2018: </a:t>
            </a:r>
            <a:r>
              <a:rPr lang="en-US" sz="5900" dirty="0"/>
              <a:t>New Year, New You, New Me, New Us</a:t>
            </a:r>
          </a:p>
          <a:p>
            <a:pPr marL="0" indent="0">
              <a:buNone/>
            </a:pPr>
            <a:endParaRPr lang="en-US" sz="5900" dirty="0"/>
          </a:p>
          <a:p>
            <a:pPr marL="0" indent="0">
              <a:buNone/>
            </a:pPr>
            <a:r>
              <a:rPr lang="en-US" sz="5900" b="1" dirty="0"/>
              <a:t>25 February 2018: </a:t>
            </a:r>
            <a:r>
              <a:rPr lang="en-US" sz="5900" dirty="0"/>
              <a:t>A Heart That Pleases God – To Run the Race</a:t>
            </a:r>
          </a:p>
          <a:p>
            <a:pPr marL="0" indent="0">
              <a:buNone/>
            </a:pPr>
            <a:endParaRPr lang="en-US" sz="5900" dirty="0"/>
          </a:p>
          <a:p>
            <a:pPr marL="0" indent="0">
              <a:buNone/>
            </a:pPr>
            <a:r>
              <a:rPr lang="en-US" sz="5900" b="1" dirty="0"/>
              <a:t>10 June 2018: </a:t>
            </a:r>
            <a:r>
              <a:rPr lang="en-US" sz="5900" dirty="0"/>
              <a:t>A Heart that Pleases God – Childlike Faith </a:t>
            </a:r>
          </a:p>
          <a:p>
            <a:pPr marL="0" indent="0">
              <a:buNone/>
            </a:pPr>
            <a:endParaRPr lang="en-US" sz="5900" dirty="0"/>
          </a:p>
          <a:p>
            <a:pPr marL="0" indent="0">
              <a:buNone/>
            </a:pPr>
            <a:r>
              <a:rPr lang="en-US" sz="5900" b="1" dirty="0"/>
              <a:t>22 July 2018: </a:t>
            </a:r>
            <a:r>
              <a:rPr lang="en-US" sz="5900" dirty="0"/>
              <a:t>A Heart that Pleases God – Willingness to Learn and Grow </a:t>
            </a:r>
          </a:p>
          <a:p>
            <a:pPr marL="0" indent="0">
              <a:buNone/>
            </a:pPr>
            <a:endParaRPr lang="en-US" sz="5900" dirty="0"/>
          </a:p>
          <a:p>
            <a:pPr marL="0" indent="0">
              <a:buNone/>
            </a:pPr>
            <a:r>
              <a:rPr lang="en-US" sz="5900" b="1" dirty="0"/>
              <a:t>28 October 2018: </a:t>
            </a:r>
            <a:r>
              <a:rPr lang="en-US" sz="5900" dirty="0"/>
              <a:t>Out with the Old, in with the New</a:t>
            </a:r>
          </a:p>
          <a:p>
            <a:pPr marL="0" indent="0">
              <a:buNone/>
            </a:pPr>
            <a:endParaRPr lang="en-US" dirty="0"/>
          </a:p>
        </p:txBody>
      </p:sp>
    </p:spTree>
    <p:extLst>
      <p:ext uri="{BB962C8B-B14F-4D97-AF65-F5344CB8AC3E}">
        <p14:creationId xmlns:p14="http://schemas.microsoft.com/office/powerpoint/2010/main" val="3222292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0AB63-AA7F-42C4-995D-8EA76E57C689}"/>
              </a:ext>
            </a:extLst>
          </p:cNvPr>
          <p:cNvSpPr>
            <a:spLocks noGrp="1"/>
          </p:cNvSpPr>
          <p:nvPr>
            <p:ph type="title"/>
          </p:nvPr>
        </p:nvSpPr>
        <p:spPr/>
        <p:txBody>
          <a:bodyPr/>
          <a:lstStyle/>
          <a:p>
            <a:r>
              <a:rPr lang="en-US" dirty="0"/>
              <a:t>What has 2018 brought so far????</a:t>
            </a:r>
          </a:p>
        </p:txBody>
      </p:sp>
      <p:pic>
        <p:nvPicPr>
          <p:cNvPr id="1026" name="Picture 2" descr="Image result for wow!">
            <a:extLst>
              <a:ext uri="{FF2B5EF4-FFF2-40B4-BE49-F238E27FC236}">
                <a16:creationId xmlns:a16="http://schemas.microsoft.com/office/drawing/2014/main" id="{69DA4414-6714-4EDA-9847-0AE78DF3E53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03648" y="1268760"/>
            <a:ext cx="6044274" cy="4022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83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802E1-BF56-4BAE-B0B9-F70272EBBECA}"/>
              </a:ext>
            </a:extLst>
          </p:cNvPr>
          <p:cNvSpPr>
            <a:spLocks noGrp="1"/>
          </p:cNvSpPr>
          <p:nvPr>
            <p:ph type="title"/>
          </p:nvPr>
        </p:nvSpPr>
        <p:spPr/>
        <p:txBody>
          <a:bodyPr/>
          <a:lstStyle/>
          <a:p>
            <a:r>
              <a:rPr lang="en-US" dirty="0"/>
              <a:t>Significant Day for ECF</a:t>
            </a:r>
          </a:p>
        </p:txBody>
      </p:sp>
      <p:pic>
        <p:nvPicPr>
          <p:cNvPr id="5" name="Content Placeholder 4">
            <a:extLst>
              <a:ext uri="{FF2B5EF4-FFF2-40B4-BE49-F238E27FC236}">
                <a16:creationId xmlns:a16="http://schemas.microsoft.com/office/drawing/2014/main" id="{D9C8670D-7CB4-4856-8E92-7461854638B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77634" y="1069514"/>
            <a:ext cx="6588732" cy="4941550"/>
          </a:xfrm>
        </p:spPr>
      </p:pic>
    </p:spTree>
    <p:extLst>
      <p:ext uri="{BB962C8B-B14F-4D97-AF65-F5344CB8AC3E}">
        <p14:creationId xmlns:p14="http://schemas.microsoft.com/office/powerpoint/2010/main" val="254260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22EC6-04EB-47AC-9DDF-232E53EC9AB2}"/>
              </a:ext>
            </a:extLst>
          </p:cNvPr>
          <p:cNvSpPr>
            <a:spLocks noGrp="1"/>
          </p:cNvSpPr>
          <p:nvPr>
            <p:ph type="title"/>
          </p:nvPr>
        </p:nvSpPr>
        <p:spPr/>
        <p:txBody>
          <a:bodyPr/>
          <a:lstStyle/>
          <a:p>
            <a:pPr marL="742950" indent="-742950">
              <a:buFont typeface="+mj-lt"/>
              <a:buAutoNum type="arabicPeriod"/>
            </a:pPr>
            <a:r>
              <a:rPr lang="en-US" dirty="0"/>
              <a:t>God is a creative God </a:t>
            </a:r>
          </a:p>
        </p:txBody>
      </p:sp>
      <p:sp>
        <p:nvSpPr>
          <p:cNvPr id="3" name="Content Placeholder 2">
            <a:extLst>
              <a:ext uri="{FF2B5EF4-FFF2-40B4-BE49-F238E27FC236}">
                <a16:creationId xmlns:a16="http://schemas.microsoft.com/office/drawing/2014/main" id="{5B1336F3-8B1A-4194-967E-D6B7DEF0500A}"/>
              </a:ext>
            </a:extLst>
          </p:cNvPr>
          <p:cNvSpPr>
            <a:spLocks noGrp="1"/>
          </p:cNvSpPr>
          <p:nvPr>
            <p:ph idx="1"/>
          </p:nvPr>
        </p:nvSpPr>
        <p:spPr/>
        <p:txBody>
          <a:bodyPr/>
          <a:lstStyle/>
          <a:p>
            <a:pPr marL="0" indent="0">
              <a:buNone/>
            </a:pPr>
            <a:r>
              <a:rPr lang="en-US" dirty="0"/>
              <a:t>Gen 1:27</a:t>
            </a:r>
          </a:p>
          <a:p>
            <a:pPr marL="0" indent="0">
              <a:buNone/>
            </a:pPr>
            <a:r>
              <a:rPr lang="en-US" dirty="0"/>
              <a:t>So God created man in His </a:t>
            </a:r>
            <a:r>
              <a:rPr lang="en-US" i="1" dirty="0"/>
              <a:t>own</a:t>
            </a:r>
            <a:r>
              <a:rPr lang="en-US" dirty="0"/>
              <a:t> image; in the image of God He created him; male and female He created them.</a:t>
            </a:r>
          </a:p>
        </p:txBody>
      </p:sp>
    </p:spTree>
    <p:extLst>
      <p:ext uri="{BB962C8B-B14F-4D97-AF65-F5344CB8AC3E}">
        <p14:creationId xmlns:p14="http://schemas.microsoft.com/office/powerpoint/2010/main" val="2099508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6748FE9-55FC-4405-9FB3-E61567DF97D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1487657" y="840808"/>
            <a:ext cx="6240696" cy="4680521"/>
          </a:xfrm>
        </p:spPr>
      </p:pic>
    </p:spTree>
    <p:extLst>
      <p:ext uri="{BB962C8B-B14F-4D97-AF65-F5344CB8AC3E}">
        <p14:creationId xmlns:p14="http://schemas.microsoft.com/office/powerpoint/2010/main" val="3227294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Differences Between a Universe, Galaxy &amp; Solar System">
            <a:extLst>
              <a:ext uri="{FF2B5EF4-FFF2-40B4-BE49-F238E27FC236}">
                <a16:creationId xmlns:a16="http://schemas.microsoft.com/office/drawing/2014/main" id="{7A608237-73F8-49AD-B7E3-C570E74BF5E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9" y="404664"/>
            <a:ext cx="9172957" cy="5229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183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BC2A9-1845-443C-BCE8-20CC2BCD6512}"/>
              </a:ext>
            </a:extLst>
          </p:cNvPr>
          <p:cNvSpPr>
            <a:spLocks noGrp="1"/>
          </p:cNvSpPr>
          <p:nvPr>
            <p:ph type="title"/>
          </p:nvPr>
        </p:nvSpPr>
        <p:spPr/>
        <p:txBody>
          <a:bodyPr/>
          <a:lstStyle/>
          <a:p>
            <a:r>
              <a:rPr lang="en-US" dirty="0"/>
              <a:t>2. God is our Foundation </a:t>
            </a:r>
          </a:p>
        </p:txBody>
      </p:sp>
      <p:sp>
        <p:nvSpPr>
          <p:cNvPr id="3" name="Content Placeholder 2">
            <a:extLst>
              <a:ext uri="{FF2B5EF4-FFF2-40B4-BE49-F238E27FC236}">
                <a16:creationId xmlns:a16="http://schemas.microsoft.com/office/drawing/2014/main" id="{ACCF265C-1843-4DCB-B8F0-3790B7B6385F}"/>
              </a:ext>
            </a:extLst>
          </p:cNvPr>
          <p:cNvSpPr>
            <a:spLocks noGrp="1"/>
          </p:cNvSpPr>
          <p:nvPr>
            <p:ph idx="1"/>
          </p:nvPr>
        </p:nvSpPr>
        <p:spPr/>
        <p:txBody>
          <a:bodyPr/>
          <a:lstStyle/>
          <a:p>
            <a:pPr marL="0" indent="0">
              <a:buNone/>
            </a:pPr>
            <a:r>
              <a:rPr lang="en-US" dirty="0"/>
              <a:t>1 Corinthians 3:11</a:t>
            </a:r>
          </a:p>
          <a:p>
            <a:pPr marL="0" indent="0">
              <a:buNone/>
            </a:pPr>
            <a:r>
              <a:rPr lang="en-US" dirty="0"/>
              <a:t>For no other foundation can anyone lay than that which is laid, which is Jesus Christ.</a:t>
            </a:r>
          </a:p>
        </p:txBody>
      </p:sp>
    </p:spTree>
    <p:extLst>
      <p:ext uri="{BB962C8B-B14F-4D97-AF65-F5344CB8AC3E}">
        <p14:creationId xmlns:p14="http://schemas.microsoft.com/office/powerpoint/2010/main" val="2948086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A4D564-676F-4BE6-8BD7-1AC619BE0596}"/>
              </a:ext>
            </a:extLst>
          </p:cNvPr>
          <p:cNvSpPr/>
          <p:nvPr/>
        </p:nvSpPr>
        <p:spPr>
          <a:xfrm>
            <a:off x="1259632" y="5013176"/>
            <a:ext cx="6840760"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b="1" dirty="0"/>
              <a:t>FOUNDATION (ROCK) = JESUS CHRIST</a:t>
            </a:r>
          </a:p>
        </p:txBody>
      </p:sp>
      <p:sp>
        <p:nvSpPr>
          <p:cNvPr id="5" name="Rectangle 4">
            <a:extLst>
              <a:ext uri="{FF2B5EF4-FFF2-40B4-BE49-F238E27FC236}">
                <a16:creationId xmlns:a16="http://schemas.microsoft.com/office/drawing/2014/main" id="{9E0C063A-0F16-4818-A7E3-1B81D02B134C}"/>
              </a:ext>
            </a:extLst>
          </p:cNvPr>
          <p:cNvSpPr/>
          <p:nvPr/>
        </p:nvSpPr>
        <p:spPr>
          <a:xfrm>
            <a:off x="1259632" y="2636912"/>
            <a:ext cx="936104" cy="237626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AU" sz="2800" b="1" dirty="0">
                <a:solidFill>
                  <a:sysClr val="windowText" lastClr="000000"/>
                </a:solidFill>
              </a:rPr>
              <a:t>HEAR &amp; DO</a:t>
            </a:r>
          </a:p>
        </p:txBody>
      </p:sp>
      <p:sp>
        <p:nvSpPr>
          <p:cNvPr id="7" name="Rectangle 6">
            <a:extLst>
              <a:ext uri="{FF2B5EF4-FFF2-40B4-BE49-F238E27FC236}">
                <a16:creationId xmlns:a16="http://schemas.microsoft.com/office/drawing/2014/main" id="{F87DD57E-7A7C-4A35-8816-2649FE82BCAC}"/>
              </a:ext>
            </a:extLst>
          </p:cNvPr>
          <p:cNvSpPr/>
          <p:nvPr/>
        </p:nvSpPr>
        <p:spPr>
          <a:xfrm>
            <a:off x="7164288" y="2636912"/>
            <a:ext cx="936104" cy="237626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AU" sz="2800" b="1" dirty="0">
                <a:solidFill>
                  <a:sysClr val="windowText" lastClr="000000"/>
                </a:solidFill>
              </a:rPr>
              <a:t>HEAR &amp; DO</a:t>
            </a:r>
          </a:p>
        </p:txBody>
      </p:sp>
      <p:grpSp>
        <p:nvGrpSpPr>
          <p:cNvPr id="11" name="Group 10">
            <a:extLst>
              <a:ext uri="{FF2B5EF4-FFF2-40B4-BE49-F238E27FC236}">
                <a16:creationId xmlns:a16="http://schemas.microsoft.com/office/drawing/2014/main" id="{E07C84C8-98FC-42DE-B02B-B6A6C4CF04A3}"/>
              </a:ext>
            </a:extLst>
          </p:cNvPr>
          <p:cNvGrpSpPr/>
          <p:nvPr/>
        </p:nvGrpSpPr>
        <p:grpSpPr>
          <a:xfrm>
            <a:off x="251520" y="836712"/>
            <a:ext cx="8856984" cy="2232248"/>
            <a:chOff x="251520" y="692696"/>
            <a:chExt cx="8856984" cy="2232248"/>
          </a:xfrm>
        </p:grpSpPr>
        <p:cxnSp>
          <p:nvCxnSpPr>
            <p:cNvPr id="9" name="Straight Connector 8">
              <a:extLst>
                <a:ext uri="{FF2B5EF4-FFF2-40B4-BE49-F238E27FC236}">
                  <a16:creationId xmlns:a16="http://schemas.microsoft.com/office/drawing/2014/main" id="{BDAF70FA-D79A-4F35-97DF-E59C621F02B3}"/>
                </a:ext>
              </a:extLst>
            </p:cNvPr>
            <p:cNvCxnSpPr/>
            <p:nvPr/>
          </p:nvCxnSpPr>
          <p:spPr>
            <a:xfrm flipV="1">
              <a:off x="251520" y="692696"/>
              <a:ext cx="4464496" cy="2232248"/>
            </a:xfrm>
            <a:prstGeom prst="line">
              <a:avLst/>
            </a:prstGeom>
            <a:ln w="149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917A2AC-6E81-4860-BA0E-3A9B686F9B01}"/>
                </a:ext>
              </a:extLst>
            </p:cNvPr>
            <p:cNvCxnSpPr>
              <a:cxnSpLocks/>
            </p:cNvCxnSpPr>
            <p:nvPr/>
          </p:nvCxnSpPr>
          <p:spPr>
            <a:xfrm>
              <a:off x="4644008" y="692696"/>
              <a:ext cx="4464496" cy="2232248"/>
            </a:xfrm>
            <a:prstGeom prst="line">
              <a:avLst/>
            </a:prstGeom>
            <a:ln w="14922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eardrop 1">
            <a:extLst>
              <a:ext uri="{FF2B5EF4-FFF2-40B4-BE49-F238E27FC236}">
                <a16:creationId xmlns:a16="http://schemas.microsoft.com/office/drawing/2014/main" id="{56B2C613-0E82-4DB8-85FF-3B2F83F1FDB0}"/>
              </a:ext>
            </a:extLst>
          </p:cNvPr>
          <p:cNvSpPr/>
          <p:nvPr/>
        </p:nvSpPr>
        <p:spPr>
          <a:xfrm rot="18937942">
            <a:off x="529507" y="1276436"/>
            <a:ext cx="360040" cy="324036"/>
          </a:xfrm>
          <a:prstGeom prst="teardrop">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AU"/>
          </a:p>
        </p:txBody>
      </p:sp>
      <p:sp>
        <p:nvSpPr>
          <p:cNvPr id="12" name="Teardrop 11">
            <a:extLst>
              <a:ext uri="{FF2B5EF4-FFF2-40B4-BE49-F238E27FC236}">
                <a16:creationId xmlns:a16="http://schemas.microsoft.com/office/drawing/2014/main" id="{AB54C3A9-D8BD-48EC-98EA-D110F95DA8C6}"/>
              </a:ext>
            </a:extLst>
          </p:cNvPr>
          <p:cNvSpPr/>
          <p:nvPr/>
        </p:nvSpPr>
        <p:spPr>
          <a:xfrm rot="18937942">
            <a:off x="1125660" y="628365"/>
            <a:ext cx="360040" cy="324036"/>
          </a:xfrm>
          <a:prstGeom prst="teardrop">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AU"/>
          </a:p>
        </p:txBody>
      </p:sp>
      <p:sp>
        <p:nvSpPr>
          <p:cNvPr id="13" name="Teardrop 12">
            <a:extLst>
              <a:ext uri="{FF2B5EF4-FFF2-40B4-BE49-F238E27FC236}">
                <a16:creationId xmlns:a16="http://schemas.microsoft.com/office/drawing/2014/main" id="{8773604E-0AB8-4FE3-A446-7F69E62BC5FF}"/>
              </a:ext>
            </a:extLst>
          </p:cNvPr>
          <p:cNvSpPr/>
          <p:nvPr/>
        </p:nvSpPr>
        <p:spPr>
          <a:xfrm rot="18937942">
            <a:off x="1701724" y="1581236"/>
            <a:ext cx="360040" cy="324036"/>
          </a:xfrm>
          <a:prstGeom prst="teardrop">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AU"/>
          </a:p>
        </p:txBody>
      </p:sp>
      <p:sp>
        <p:nvSpPr>
          <p:cNvPr id="14" name="Teardrop 13">
            <a:extLst>
              <a:ext uri="{FF2B5EF4-FFF2-40B4-BE49-F238E27FC236}">
                <a16:creationId xmlns:a16="http://schemas.microsoft.com/office/drawing/2014/main" id="{1B9A9B2F-9D1F-4517-9671-339FCA85CBC7}"/>
              </a:ext>
            </a:extLst>
          </p:cNvPr>
          <p:cNvSpPr/>
          <p:nvPr/>
        </p:nvSpPr>
        <p:spPr>
          <a:xfrm rot="18937942">
            <a:off x="2853852" y="1132421"/>
            <a:ext cx="360040" cy="324036"/>
          </a:xfrm>
          <a:prstGeom prst="teardrop">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AU"/>
          </a:p>
        </p:txBody>
      </p:sp>
      <p:sp>
        <p:nvSpPr>
          <p:cNvPr id="15" name="Teardrop 14">
            <a:extLst>
              <a:ext uri="{FF2B5EF4-FFF2-40B4-BE49-F238E27FC236}">
                <a16:creationId xmlns:a16="http://schemas.microsoft.com/office/drawing/2014/main" id="{DEDA465D-DB7F-4788-B322-825CEE7B23FF}"/>
              </a:ext>
            </a:extLst>
          </p:cNvPr>
          <p:cNvSpPr/>
          <p:nvPr/>
        </p:nvSpPr>
        <p:spPr>
          <a:xfrm rot="18937942">
            <a:off x="6074123" y="988404"/>
            <a:ext cx="360040" cy="324036"/>
          </a:xfrm>
          <a:prstGeom prst="teardrop">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AU"/>
          </a:p>
        </p:txBody>
      </p:sp>
      <p:sp>
        <p:nvSpPr>
          <p:cNvPr id="16" name="Teardrop 15">
            <a:extLst>
              <a:ext uri="{FF2B5EF4-FFF2-40B4-BE49-F238E27FC236}">
                <a16:creationId xmlns:a16="http://schemas.microsoft.com/office/drawing/2014/main" id="{6EE763CE-D8DD-4F53-A9D4-4C9F7D6244BE}"/>
              </a:ext>
            </a:extLst>
          </p:cNvPr>
          <p:cNvSpPr/>
          <p:nvPr/>
        </p:nvSpPr>
        <p:spPr>
          <a:xfrm rot="18937942">
            <a:off x="6670276" y="340333"/>
            <a:ext cx="360040" cy="324036"/>
          </a:xfrm>
          <a:prstGeom prst="teardrop">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AU"/>
          </a:p>
        </p:txBody>
      </p:sp>
      <p:sp>
        <p:nvSpPr>
          <p:cNvPr id="17" name="Teardrop 16">
            <a:extLst>
              <a:ext uri="{FF2B5EF4-FFF2-40B4-BE49-F238E27FC236}">
                <a16:creationId xmlns:a16="http://schemas.microsoft.com/office/drawing/2014/main" id="{4F2705FD-B351-491B-874C-ECA8477DC0B3}"/>
              </a:ext>
            </a:extLst>
          </p:cNvPr>
          <p:cNvSpPr/>
          <p:nvPr/>
        </p:nvSpPr>
        <p:spPr>
          <a:xfrm rot="18937942">
            <a:off x="7246340" y="1293204"/>
            <a:ext cx="360040" cy="324036"/>
          </a:xfrm>
          <a:prstGeom prst="teardrop">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AU"/>
          </a:p>
        </p:txBody>
      </p:sp>
      <p:sp>
        <p:nvSpPr>
          <p:cNvPr id="18" name="Teardrop 17">
            <a:extLst>
              <a:ext uri="{FF2B5EF4-FFF2-40B4-BE49-F238E27FC236}">
                <a16:creationId xmlns:a16="http://schemas.microsoft.com/office/drawing/2014/main" id="{E3F78252-6E40-4E91-8EC6-3A509A18FA29}"/>
              </a:ext>
            </a:extLst>
          </p:cNvPr>
          <p:cNvSpPr/>
          <p:nvPr/>
        </p:nvSpPr>
        <p:spPr>
          <a:xfrm rot="18937942">
            <a:off x="8398468" y="844389"/>
            <a:ext cx="360040" cy="324036"/>
          </a:xfrm>
          <a:prstGeom prst="teardrop">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AU"/>
          </a:p>
        </p:txBody>
      </p:sp>
      <p:sp>
        <p:nvSpPr>
          <p:cNvPr id="19" name="Teardrop 18">
            <a:extLst>
              <a:ext uri="{FF2B5EF4-FFF2-40B4-BE49-F238E27FC236}">
                <a16:creationId xmlns:a16="http://schemas.microsoft.com/office/drawing/2014/main" id="{A300AA77-7871-4DA9-89B3-48C8DC44E815}"/>
              </a:ext>
            </a:extLst>
          </p:cNvPr>
          <p:cNvSpPr/>
          <p:nvPr/>
        </p:nvSpPr>
        <p:spPr>
          <a:xfrm rot="18937942">
            <a:off x="8378380" y="1945159"/>
            <a:ext cx="360040" cy="324036"/>
          </a:xfrm>
          <a:prstGeom prst="teardrop">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AU"/>
          </a:p>
        </p:txBody>
      </p:sp>
      <p:sp>
        <p:nvSpPr>
          <p:cNvPr id="20" name="Teardrop 19">
            <a:extLst>
              <a:ext uri="{FF2B5EF4-FFF2-40B4-BE49-F238E27FC236}">
                <a16:creationId xmlns:a16="http://schemas.microsoft.com/office/drawing/2014/main" id="{092F2C4F-292D-4EB4-BB7E-BFBFA629A35F}"/>
              </a:ext>
            </a:extLst>
          </p:cNvPr>
          <p:cNvSpPr/>
          <p:nvPr/>
        </p:nvSpPr>
        <p:spPr>
          <a:xfrm rot="18937942">
            <a:off x="3625852" y="484349"/>
            <a:ext cx="360040" cy="324036"/>
          </a:xfrm>
          <a:prstGeom prst="teardrop">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AU"/>
          </a:p>
        </p:txBody>
      </p:sp>
      <p:grpSp>
        <p:nvGrpSpPr>
          <p:cNvPr id="26" name="Group 25">
            <a:extLst>
              <a:ext uri="{FF2B5EF4-FFF2-40B4-BE49-F238E27FC236}">
                <a16:creationId xmlns:a16="http://schemas.microsoft.com/office/drawing/2014/main" id="{983CDA53-3DF7-4FF7-8C3C-D1EE3AA64054}"/>
              </a:ext>
            </a:extLst>
          </p:cNvPr>
          <p:cNvGrpSpPr/>
          <p:nvPr/>
        </p:nvGrpSpPr>
        <p:grpSpPr>
          <a:xfrm>
            <a:off x="90736" y="2636912"/>
            <a:ext cx="1384920" cy="2388037"/>
            <a:chOff x="-53280" y="2708920"/>
            <a:chExt cx="1384920" cy="2388037"/>
          </a:xfrm>
        </p:grpSpPr>
        <p:sp>
          <p:nvSpPr>
            <p:cNvPr id="22" name="TextBox 21">
              <a:extLst>
                <a:ext uri="{FF2B5EF4-FFF2-40B4-BE49-F238E27FC236}">
                  <a16:creationId xmlns:a16="http://schemas.microsoft.com/office/drawing/2014/main" id="{99030106-2480-4CD9-B2EB-C793D664A468}"/>
                </a:ext>
              </a:extLst>
            </p:cNvPr>
            <p:cNvSpPr txBox="1"/>
            <p:nvPr/>
          </p:nvSpPr>
          <p:spPr>
            <a:xfrm flipH="1">
              <a:off x="-53280" y="3527297"/>
              <a:ext cx="1080120" cy="1569660"/>
            </a:xfrm>
            <a:prstGeom prst="rect">
              <a:avLst/>
            </a:prstGeom>
            <a:noFill/>
          </p:spPr>
          <p:txBody>
            <a:bodyPr wrap="square" rtlCol="0">
              <a:spAutoFit/>
            </a:bodyPr>
            <a:lstStyle/>
            <a:p>
              <a:r>
                <a:rPr lang="en-AU" sz="9600" b="1" dirty="0"/>
                <a:t>~</a:t>
              </a:r>
            </a:p>
          </p:txBody>
        </p:sp>
        <p:sp>
          <p:nvSpPr>
            <p:cNvPr id="24" name="TextBox 23">
              <a:extLst>
                <a:ext uri="{FF2B5EF4-FFF2-40B4-BE49-F238E27FC236}">
                  <a16:creationId xmlns:a16="http://schemas.microsoft.com/office/drawing/2014/main" id="{921F573F-1E56-4128-9D2C-91DE197DF950}"/>
                </a:ext>
              </a:extLst>
            </p:cNvPr>
            <p:cNvSpPr txBox="1"/>
            <p:nvPr/>
          </p:nvSpPr>
          <p:spPr>
            <a:xfrm flipH="1">
              <a:off x="107504" y="3140968"/>
              <a:ext cx="1080120" cy="1569660"/>
            </a:xfrm>
            <a:prstGeom prst="rect">
              <a:avLst/>
            </a:prstGeom>
            <a:noFill/>
          </p:spPr>
          <p:txBody>
            <a:bodyPr wrap="square" rtlCol="0">
              <a:spAutoFit/>
            </a:bodyPr>
            <a:lstStyle/>
            <a:p>
              <a:r>
                <a:rPr lang="en-AU" sz="9600" dirty="0"/>
                <a:t>~</a:t>
              </a:r>
            </a:p>
          </p:txBody>
        </p:sp>
        <p:sp>
          <p:nvSpPr>
            <p:cNvPr id="25" name="TextBox 24">
              <a:extLst>
                <a:ext uri="{FF2B5EF4-FFF2-40B4-BE49-F238E27FC236}">
                  <a16:creationId xmlns:a16="http://schemas.microsoft.com/office/drawing/2014/main" id="{402BAE76-51A3-4A5E-A885-4EC153C48953}"/>
                </a:ext>
              </a:extLst>
            </p:cNvPr>
            <p:cNvSpPr txBox="1"/>
            <p:nvPr/>
          </p:nvSpPr>
          <p:spPr>
            <a:xfrm flipH="1">
              <a:off x="251520" y="2708920"/>
              <a:ext cx="1080120" cy="1569660"/>
            </a:xfrm>
            <a:prstGeom prst="rect">
              <a:avLst/>
            </a:prstGeom>
            <a:noFill/>
          </p:spPr>
          <p:txBody>
            <a:bodyPr wrap="square" rtlCol="0">
              <a:spAutoFit/>
            </a:bodyPr>
            <a:lstStyle/>
            <a:p>
              <a:r>
                <a:rPr lang="en-AU" sz="9600" b="1" dirty="0"/>
                <a:t>~</a:t>
              </a:r>
            </a:p>
          </p:txBody>
        </p:sp>
      </p:grpSp>
      <p:pic>
        <p:nvPicPr>
          <p:cNvPr id="27" name="Picture 26">
            <a:extLst>
              <a:ext uri="{FF2B5EF4-FFF2-40B4-BE49-F238E27FC236}">
                <a16:creationId xmlns:a16="http://schemas.microsoft.com/office/drawing/2014/main" id="{0DEBF614-4E0C-4692-8635-D9AC9FB4D011}"/>
              </a:ext>
            </a:extLst>
          </p:cNvPr>
          <p:cNvPicPr>
            <a:picLocks noChangeAspect="1"/>
          </p:cNvPicPr>
          <p:nvPr/>
        </p:nvPicPr>
        <p:blipFill rotWithShape="1">
          <a:blip r:embed="rId3" cstate="print"/>
          <a:srcRect t="47118"/>
          <a:stretch/>
        </p:blipFill>
        <p:spPr>
          <a:xfrm>
            <a:off x="0" y="5644480"/>
            <a:ext cx="9144000" cy="1226387"/>
          </a:xfrm>
          <a:prstGeom prst="rect">
            <a:avLst/>
          </a:prstGeom>
        </p:spPr>
      </p:pic>
      <p:pic>
        <p:nvPicPr>
          <p:cNvPr id="3076" name="Picture 4" descr="Image result for smiley face">
            <a:extLst>
              <a:ext uri="{FF2B5EF4-FFF2-40B4-BE49-F238E27FC236}">
                <a16:creationId xmlns:a16="http://schemas.microsoft.com/office/drawing/2014/main" id="{C435F985-9ADD-4E87-8ED3-AD7712D3BC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2057683"/>
            <a:ext cx="2788824" cy="2727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78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1" repeatCount="indefinite" accel="20000" decel="2000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1000" fill="hold"/>
                                        <p:tgtEl>
                                          <p:spTgt spid="2"/>
                                        </p:tgtEl>
                                        <p:attrNameLst>
                                          <p:attrName>ppt_x</p:attrName>
                                        </p:attrNameLst>
                                      </p:cBhvr>
                                      <p:tavLst>
                                        <p:tav tm="0">
                                          <p:val>
                                            <p:strVal val="#ppt_x"/>
                                          </p:val>
                                        </p:tav>
                                        <p:tav tm="100000">
                                          <p:val>
                                            <p:strVal val="#ppt_x"/>
                                          </p:val>
                                        </p:tav>
                                      </p:tavLst>
                                    </p:anim>
                                    <p:anim calcmode="lin" valueType="num">
                                      <p:cBhvr additive="base">
                                        <p:cTn id="30" dur="1000" fill="hold"/>
                                        <p:tgtEl>
                                          <p:spTgt spid="2"/>
                                        </p:tgtEl>
                                        <p:attrNameLst>
                                          <p:attrName>ppt_y</p:attrName>
                                        </p:attrNameLst>
                                      </p:cBhvr>
                                      <p:tavLst>
                                        <p:tav tm="0">
                                          <p:val>
                                            <p:strVal val="0-#ppt_h/2"/>
                                          </p:val>
                                        </p:tav>
                                        <p:tav tm="100000">
                                          <p:val>
                                            <p:strVal val="#ppt_y"/>
                                          </p:val>
                                        </p:tav>
                                      </p:tavLst>
                                    </p:anim>
                                  </p:childTnLst>
                                </p:cTn>
                              </p:par>
                              <p:par>
                                <p:cTn id="31" presetID="2" presetClass="entr" presetSubtype="1" repeatCount="indefinite" accel="20000" decel="2000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000" fill="hold"/>
                                        <p:tgtEl>
                                          <p:spTgt spid="12"/>
                                        </p:tgtEl>
                                        <p:attrNameLst>
                                          <p:attrName>ppt_x</p:attrName>
                                        </p:attrNameLst>
                                      </p:cBhvr>
                                      <p:tavLst>
                                        <p:tav tm="0">
                                          <p:val>
                                            <p:strVal val="#ppt_x"/>
                                          </p:val>
                                        </p:tav>
                                        <p:tav tm="100000">
                                          <p:val>
                                            <p:strVal val="#ppt_x"/>
                                          </p:val>
                                        </p:tav>
                                      </p:tavLst>
                                    </p:anim>
                                    <p:anim calcmode="lin" valueType="num">
                                      <p:cBhvr additive="base">
                                        <p:cTn id="34" dur="1000" fill="hold"/>
                                        <p:tgtEl>
                                          <p:spTgt spid="12"/>
                                        </p:tgtEl>
                                        <p:attrNameLst>
                                          <p:attrName>ppt_y</p:attrName>
                                        </p:attrNameLst>
                                      </p:cBhvr>
                                      <p:tavLst>
                                        <p:tav tm="0">
                                          <p:val>
                                            <p:strVal val="0-#ppt_h/2"/>
                                          </p:val>
                                        </p:tav>
                                        <p:tav tm="100000">
                                          <p:val>
                                            <p:strVal val="#ppt_y"/>
                                          </p:val>
                                        </p:tav>
                                      </p:tavLst>
                                    </p:anim>
                                  </p:childTnLst>
                                </p:cTn>
                              </p:par>
                              <p:par>
                                <p:cTn id="35" presetID="2" presetClass="entr" presetSubtype="1" repeatCount="indefinite" accel="20000" decel="2000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1000" fill="hold"/>
                                        <p:tgtEl>
                                          <p:spTgt spid="13"/>
                                        </p:tgtEl>
                                        <p:attrNameLst>
                                          <p:attrName>ppt_x</p:attrName>
                                        </p:attrNameLst>
                                      </p:cBhvr>
                                      <p:tavLst>
                                        <p:tav tm="0">
                                          <p:val>
                                            <p:strVal val="#ppt_x"/>
                                          </p:val>
                                        </p:tav>
                                        <p:tav tm="100000">
                                          <p:val>
                                            <p:strVal val="#ppt_x"/>
                                          </p:val>
                                        </p:tav>
                                      </p:tavLst>
                                    </p:anim>
                                    <p:anim calcmode="lin" valueType="num">
                                      <p:cBhvr additive="base">
                                        <p:cTn id="38" dur="10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1" repeatCount="indefinite" accel="20000" decel="2000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1000" fill="hold"/>
                                        <p:tgtEl>
                                          <p:spTgt spid="14"/>
                                        </p:tgtEl>
                                        <p:attrNameLst>
                                          <p:attrName>ppt_x</p:attrName>
                                        </p:attrNameLst>
                                      </p:cBhvr>
                                      <p:tavLst>
                                        <p:tav tm="0">
                                          <p:val>
                                            <p:strVal val="#ppt_x"/>
                                          </p:val>
                                        </p:tav>
                                        <p:tav tm="100000">
                                          <p:val>
                                            <p:strVal val="#ppt_x"/>
                                          </p:val>
                                        </p:tav>
                                      </p:tavLst>
                                    </p:anim>
                                    <p:anim calcmode="lin" valueType="num">
                                      <p:cBhvr additive="base">
                                        <p:cTn id="42" dur="10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1" repeatCount="indefinite" accel="20000" decel="2000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1000" fill="hold"/>
                                        <p:tgtEl>
                                          <p:spTgt spid="15"/>
                                        </p:tgtEl>
                                        <p:attrNameLst>
                                          <p:attrName>ppt_x</p:attrName>
                                        </p:attrNameLst>
                                      </p:cBhvr>
                                      <p:tavLst>
                                        <p:tav tm="0">
                                          <p:val>
                                            <p:strVal val="#ppt_x"/>
                                          </p:val>
                                        </p:tav>
                                        <p:tav tm="100000">
                                          <p:val>
                                            <p:strVal val="#ppt_x"/>
                                          </p:val>
                                        </p:tav>
                                      </p:tavLst>
                                    </p:anim>
                                    <p:anim calcmode="lin" valueType="num">
                                      <p:cBhvr additive="base">
                                        <p:cTn id="46" dur="1000" fill="hold"/>
                                        <p:tgtEl>
                                          <p:spTgt spid="15"/>
                                        </p:tgtEl>
                                        <p:attrNameLst>
                                          <p:attrName>ppt_y</p:attrName>
                                        </p:attrNameLst>
                                      </p:cBhvr>
                                      <p:tavLst>
                                        <p:tav tm="0">
                                          <p:val>
                                            <p:strVal val="0-#ppt_h/2"/>
                                          </p:val>
                                        </p:tav>
                                        <p:tav tm="100000">
                                          <p:val>
                                            <p:strVal val="#ppt_y"/>
                                          </p:val>
                                        </p:tav>
                                      </p:tavLst>
                                    </p:anim>
                                  </p:childTnLst>
                                </p:cTn>
                              </p:par>
                              <p:par>
                                <p:cTn id="47" presetID="2" presetClass="entr" presetSubtype="1" repeatCount="indefinite" accel="20000" decel="2000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1000" fill="hold"/>
                                        <p:tgtEl>
                                          <p:spTgt spid="16"/>
                                        </p:tgtEl>
                                        <p:attrNameLst>
                                          <p:attrName>ppt_x</p:attrName>
                                        </p:attrNameLst>
                                      </p:cBhvr>
                                      <p:tavLst>
                                        <p:tav tm="0">
                                          <p:val>
                                            <p:strVal val="#ppt_x"/>
                                          </p:val>
                                        </p:tav>
                                        <p:tav tm="100000">
                                          <p:val>
                                            <p:strVal val="#ppt_x"/>
                                          </p:val>
                                        </p:tav>
                                      </p:tavLst>
                                    </p:anim>
                                    <p:anim calcmode="lin" valueType="num">
                                      <p:cBhvr additive="base">
                                        <p:cTn id="50" dur="1000" fill="hold"/>
                                        <p:tgtEl>
                                          <p:spTgt spid="16"/>
                                        </p:tgtEl>
                                        <p:attrNameLst>
                                          <p:attrName>ppt_y</p:attrName>
                                        </p:attrNameLst>
                                      </p:cBhvr>
                                      <p:tavLst>
                                        <p:tav tm="0">
                                          <p:val>
                                            <p:strVal val="0-#ppt_h/2"/>
                                          </p:val>
                                        </p:tav>
                                        <p:tav tm="100000">
                                          <p:val>
                                            <p:strVal val="#ppt_y"/>
                                          </p:val>
                                        </p:tav>
                                      </p:tavLst>
                                    </p:anim>
                                  </p:childTnLst>
                                </p:cTn>
                              </p:par>
                              <p:par>
                                <p:cTn id="51" presetID="2" presetClass="entr" presetSubtype="1" repeatCount="indefinite" accel="20000" decel="2000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1000" fill="hold"/>
                                        <p:tgtEl>
                                          <p:spTgt spid="17"/>
                                        </p:tgtEl>
                                        <p:attrNameLst>
                                          <p:attrName>ppt_x</p:attrName>
                                        </p:attrNameLst>
                                      </p:cBhvr>
                                      <p:tavLst>
                                        <p:tav tm="0">
                                          <p:val>
                                            <p:strVal val="#ppt_x"/>
                                          </p:val>
                                        </p:tav>
                                        <p:tav tm="100000">
                                          <p:val>
                                            <p:strVal val="#ppt_x"/>
                                          </p:val>
                                        </p:tav>
                                      </p:tavLst>
                                    </p:anim>
                                    <p:anim calcmode="lin" valueType="num">
                                      <p:cBhvr additive="base">
                                        <p:cTn id="54" dur="1000" fill="hold"/>
                                        <p:tgtEl>
                                          <p:spTgt spid="17"/>
                                        </p:tgtEl>
                                        <p:attrNameLst>
                                          <p:attrName>ppt_y</p:attrName>
                                        </p:attrNameLst>
                                      </p:cBhvr>
                                      <p:tavLst>
                                        <p:tav tm="0">
                                          <p:val>
                                            <p:strVal val="0-#ppt_h/2"/>
                                          </p:val>
                                        </p:tav>
                                        <p:tav tm="100000">
                                          <p:val>
                                            <p:strVal val="#ppt_y"/>
                                          </p:val>
                                        </p:tav>
                                      </p:tavLst>
                                    </p:anim>
                                  </p:childTnLst>
                                </p:cTn>
                              </p:par>
                              <p:par>
                                <p:cTn id="55" presetID="2" presetClass="entr" presetSubtype="1" repeatCount="indefinite" accel="20000" decel="2000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1000" fill="hold"/>
                                        <p:tgtEl>
                                          <p:spTgt spid="18"/>
                                        </p:tgtEl>
                                        <p:attrNameLst>
                                          <p:attrName>ppt_x</p:attrName>
                                        </p:attrNameLst>
                                      </p:cBhvr>
                                      <p:tavLst>
                                        <p:tav tm="0">
                                          <p:val>
                                            <p:strVal val="#ppt_x"/>
                                          </p:val>
                                        </p:tav>
                                        <p:tav tm="100000">
                                          <p:val>
                                            <p:strVal val="#ppt_x"/>
                                          </p:val>
                                        </p:tav>
                                      </p:tavLst>
                                    </p:anim>
                                    <p:anim calcmode="lin" valueType="num">
                                      <p:cBhvr additive="base">
                                        <p:cTn id="58" dur="1000" fill="hold"/>
                                        <p:tgtEl>
                                          <p:spTgt spid="18"/>
                                        </p:tgtEl>
                                        <p:attrNameLst>
                                          <p:attrName>ppt_y</p:attrName>
                                        </p:attrNameLst>
                                      </p:cBhvr>
                                      <p:tavLst>
                                        <p:tav tm="0">
                                          <p:val>
                                            <p:strVal val="0-#ppt_h/2"/>
                                          </p:val>
                                        </p:tav>
                                        <p:tav tm="100000">
                                          <p:val>
                                            <p:strVal val="#ppt_y"/>
                                          </p:val>
                                        </p:tav>
                                      </p:tavLst>
                                    </p:anim>
                                  </p:childTnLst>
                                </p:cTn>
                              </p:par>
                              <p:par>
                                <p:cTn id="59" presetID="2" presetClass="entr" presetSubtype="1" repeatCount="indefinite" accel="20000" decel="2000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1000" fill="hold"/>
                                        <p:tgtEl>
                                          <p:spTgt spid="19"/>
                                        </p:tgtEl>
                                        <p:attrNameLst>
                                          <p:attrName>ppt_x</p:attrName>
                                        </p:attrNameLst>
                                      </p:cBhvr>
                                      <p:tavLst>
                                        <p:tav tm="0">
                                          <p:val>
                                            <p:strVal val="#ppt_x"/>
                                          </p:val>
                                        </p:tav>
                                        <p:tav tm="100000">
                                          <p:val>
                                            <p:strVal val="#ppt_x"/>
                                          </p:val>
                                        </p:tav>
                                      </p:tavLst>
                                    </p:anim>
                                    <p:anim calcmode="lin" valueType="num">
                                      <p:cBhvr additive="base">
                                        <p:cTn id="62" dur="1000" fill="hold"/>
                                        <p:tgtEl>
                                          <p:spTgt spid="19"/>
                                        </p:tgtEl>
                                        <p:attrNameLst>
                                          <p:attrName>ppt_y</p:attrName>
                                        </p:attrNameLst>
                                      </p:cBhvr>
                                      <p:tavLst>
                                        <p:tav tm="0">
                                          <p:val>
                                            <p:strVal val="0-#ppt_h/2"/>
                                          </p:val>
                                        </p:tav>
                                        <p:tav tm="100000">
                                          <p:val>
                                            <p:strVal val="#ppt_y"/>
                                          </p:val>
                                        </p:tav>
                                      </p:tavLst>
                                    </p:anim>
                                  </p:childTnLst>
                                </p:cTn>
                              </p:par>
                              <p:par>
                                <p:cTn id="63" presetID="2" presetClass="entr" presetSubtype="1" repeatCount="indefinite" accel="20000" decel="2000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1000" fill="hold"/>
                                        <p:tgtEl>
                                          <p:spTgt spid="20"/>
                                        </p:tgtEl>
                                        <p:attrNameLst>
                                          <p:attrName>ppt_x</p:attrName>
                                        </p:attrNameLst>
                                      </p:cBhvr>
                                      <p:tavLst>
                                        <p:tav tm="0">
                                          <p:val>
                                            <p:strVal val="#ppt_x"/>
                                          </p:val>
                                        </p:tav>
                                        <p:tav tm="100000">
                                          <p:val>
                                            <p:strVal val="#ppt_x"/>
                                          </p:val>
                                        </p:tav>
                                      </p:tavLst>
                                    </p:anim>
                                    <p:anim calcmode="lin" valueType="num">
                                      <p:cBhvr additive="base">
                                        <p:cTn id="66"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repeatCount="indefinite" fill="hold" nodeType="click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2000" fill="hold"/>
                                        <p:tgtEl>
                                          <p:spTgt spid="26"/>
                                        </p:tgtEl>
                                        <p:attrNameLst>
                                          <p:attrName>ppt_x</p:attrName>
                                        </p:attrNameLst>
                                      </p:cBhvr>
                                      <p:tavLst>
                                        <p:tav tm="0">
                                          <p:val>
                                            <p:strVal val="0-#ppt_w/2"/>
                                          </p:val>
                                        </p:tav>
                                        <p:tav tm="100000">
                                          <p:val>
                                            <p:strVal val="#ppt_x"/>
                                          </p:val>
                                        </p:tav>
                                      </p:tavLst>
                                    </p:anim>
                                    <p:anim calcmode="lin" valueType="num">
                                      <p:cBhvr additive="base">
                                        <p:cTn id="72" dur="20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wipe(down)">
                                      <p:cBhvr>
                                        <p:cTn id="77" dur="2000"/>
                                        <p:tgtEl>
                                          <p:spTgt spid="27"/>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7762C-9222-4C84-AF27-C933D8025A83}"/>
              </a:ext>
            </a:extLst>
          </p:cNvPr>
          <p:cNvSpPr>
            <a:spLocks noGrp="1"/>
          </p:cNvSpPr>
          <p:nvPr>
            <p:ph type="title"/>
          </p:nvPr>
        </p:nvSpPr>
        <p:spPr/>
        <p:txBody>
          <a:bodyPr/>
          <a:lstStyle/>
          <a:p>
            <a:r>
              <a:rPr lang="en-US" dirty="0"/>
              <a:t>2. God is our Foundation </a:t>
            </a:r>
          </a:p>
        </p:txBody>
      </p:sp>
      <p:sp>
        <p:nvSpPr>
          <p:cNvPr id="3" name="Content Placeholder 2">
            <a:extLst>
              <a:ext uri="{FF2B5EF4-FFF2-40B4-BE49-F238E27FC236}">
                <a16:creationId xmlns:a16="http://schemas.microsoft.com/office/drawing/2014/main" id="{92CE2CB3-61D1-4292-8BF4-536EEA541DA2}"/>
              </a:ext>
            </a:extLst>
          </p:cNvPr>
          <p:cNvSpPr>
            <a:spLocks noGrp="1"/>
          </p:cNvSpPr>
          <p:nvPr>
            <p:ph idx="1"/>
          </p:nvPr>
        </p:nvSpPr>
        <p:spPr/>
        <p:txBody>
          <a:bodyPr/>
          <a:lstStyle/>
          <a:p>
            <a:pPr marL="0" indent="0">
              <a:buNone/>
            </a:pPr>
            <a:r>
              <a:rPr lang="en-US" dirty="0"/>
              <a:t>Pillars: </a:t>
            </a:r>
          </a:p>
          <a:p>
            <a:pPr marL="0" indent="0">
              <a:buNone/>
            </a:pPr>
            <a:r>
              <a:rPr lang="en-US" dirty="0"/>
              <a:t>	- Primary function is to support </a:t>
            </a:r>
          </a:p>
          <a:p>
            <a:pPr marL="0" indent="0">
              <a:buNone/>
            </a:pPr>
            <a:r>
              <a:rPr lang="en-US" dirty="0"/>
              <a:t>	- Synonyms: column, support, 	backbone, strength</a:t>
            </a:r>
          </a:p>
          <a:p>
            <a:pPr marL="0" indent="0">
              <a:buNone/>
            </a:pPr>
            <a:r>
              <a:rPr lang="en-US" dirty="0"/>
              <a:t>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860275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B7E43C-D4F9-406B-B6BE-3E509B0C5E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281833" y="354617"/>
            <a:ext cx="6216237" cy="5540559"/>
          </a:xfrm>
          <a:prstGeom prst="rect">
            <a:avLst/>
          </a:prstGeom>
        </p:spPr>
      </p:pic>
    </p:spTree>
    <p:extLst>
      <p:ext uri="{BB962C8B-B14F-4D97-AF65-F5344CB8AC3E}">
        <p14:creationId xmlns:p14="http://schemas.microsoft.com/office/powerpoint/2010/main" val="383584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F994409-EE01-4113-A0CE-E3657DF6346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1203133" y="801260"/>
            <a:ext cx="6212630" cy="4659472"/>
          </a:xfrm>
        </p:spPr>
      </p:pic>
    </p:spTree>
    <p:extLst>
      <p:ext uri="{BB962C8B-B14F-4D97-AF65-F5344CB8AC3E}">
        <p14:creationId xmlns:p14="http://schemas.microsoft.com/office/powerpoint/2010/main" val="4244716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72F6A-3699-4443-90CB-57DA53E561F8}"/>
              </a:ext>
            </a:extLst>
          </p:cNvPr>
          <p:cNvSpPr>
            <a:spLocks noGrp="1"/>
          </p:cNvSpPr>
          <p:nvPr>
            <p:ph type="title"/>
          </p:nvPr>
        </p:nvSpPr>
        <p:spPr/>
        <p:txBody>
          <a:bodyPr/>
          <a:lstStyle/>
          <a:p>
            <a:r>
              <a:rPr lang="en-US" dirty="0"/>
              <a:t>3. God is a Great Rewarder</a:t>
            </a:r>
          </a:p>
        </p:txBody>
      </p:sp>
      <p:sp>
        <p:nvSpPr>
          <p:cNvPr id="3" name="Content Placeholder 2">
            <a:extLst>
              <a:ext uri="{FF2B5EF4-FFF2-40B4-BE49-F238E27FC236}">
                <a16:creationId xmlns:a16="http://schemas.microsoft.com/office/drawing/2014/main" id="{DA406875-DC3A-45D5-B807-FDFFD41B0FD8}"/>
              </a:ext>
            </a:extLst>
          </p:cNvPr>
          <p:cNvSpPr>
            <a:spLocks noGrp="1"/>
          </p:cNvSpPr>
          <p:nvPr>
            <p:ph idx="1"/>
          </p:nvPr>
        </p:nvSpPr>
        <p:spPr/>
        <p:txBody>
          <a:bodyPr/>
          <a:lstStyle/>
          <a:p>
            <a:pPr marL="0" indent="0">
              <a:buNone/>
            </a:pPr>
            <a:r>
              <a:rPr lang="en-US" dirty="0"/>
              <a:t>Hebrews 11:6</a:t>
            </a:r>
          </a:p>
          <a:p>
            <a:pPr marL="0" indent="0">
              <a:buNone/>
            </a:pPr>
            <a:r>
              <a:rPr lang="en-US" dirty="0"/>
              <a:t>But without faith </a:t>
            </a:r>
            <a:r>
              <a:rPr lang="en-US" i="1" dirty="0"/>
              <a:t>it is</a:t>
            </a:r>
            <a:r>
              <a:rPr lang="en-US" dirty="0"/>
              <a:t> impossible to please </a:t>
            </a:r>
            <a:r>
              <a:rPr lang="en-US" i="1" dirty="0"/>
              <a:t>Him,</a:t>
            </a:r>
            <a:r>
              <a:rPr lang="en-US" dirty="0"/>
              <a:t> for he who comes to God must believe that He is, and </a:t>
            </a:r>
            <a:r>
              <a:rPr lang="en-US" i="1" dirty="0"/>
              <a:t>that</a:t>
            </a:r>
            <a:r>
              <a:rPr lang="en-US" dirty="0"/>
              <a:t> He is a rewarder of those who diligently seek Him.</a:t>
            </a:r>
          </a:p>
        </p:txBody>
      </p:sp>
    </p:spTree>
    <p:extLst>
      <p:ext uri="{BB962C8B-B14F-4D97-AF65-F5344CB8AC3E}">
        <p14:creationId xmlns:p14="http://schemas.microsoft.com/office/powerpoint/2010/main" val="3003427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B8DD7-3D6F-4D2C-B198-349B13461633}"/>
              </a:ext>
            </a:extLst>
          </p:cNvPr>
          <p:cNvSpPr>
            <a:spLocks noGrp="1"/>
          </p:cNvSpPr>
          <p:nvPr>
            <p:ph type="title"/>
          </p:nvPr>
        </p:nvSpPr>
        <p:spPr/>
        <p:txBody>
          <a:bodyPr/>
          <a:lstStyle/>
          <a:p>
            <a:r>
              <a:rPr lang="en-US" dirty="0"/>
              <a:t>3. God is a Great Rewarder </a:t>
            </a:r>
          </a:p>
        </p:txBody>
      </p:sp>
      <p:sp>
        <p:nvSpPr>
          <p:cNvPr id="3" name="Content Placeholder 2">
            <a:extLst>
              <a:ext uri="{FF2B5EF4-FFF2-40B4-BE49-F238E27FC236}">
                <a16:creationId xmlns:a16="http://schemas.microsoft.com/office/drawing/2014/main" id="{72414556-64A1-4059-8339-A169F34341CB}"/>
              </a:ext>
            </a:extLst>
          </p:cNvPr>
          <p:cNvSpPr>
            <a:spLocks noGrp="1"/>
          </p:cNvSpPr>
          <p:nvPr>
            <p:ph idx="1"/>
          </p:nvPr>
        </p:nvSpPr>
        <p:spPr/>
        <p:txBody>
          <a:bodyPr>
            <a:normAutofit lnSpcReduction="10000"/>
          </a:bodyPr>
          <a:lstStyle/>
          <a:p>
            <a:pPr marL="0" indent="0">
              <a:buNone/>
            </a:pPr>
            <a:r>
              <a:rPr lang="en-US" dirty="0"/>
              <a:t>Matthew 7:9-11</a:t>
            </a:r>
          </a:p>
          <a:p>
            <a:pPr marL="0" indent="0">
              <a:buNone/>
            </a:pPr>
            <a:r>
              <a:rPr lang="en-US" dirty="0"/>
              <a:t>Or what man is there among you who, if his son asks for bread, will give him a stone? </a:t>
            </a:r>
            <a:r>
              <a:rPr lang="en-US" b="1" baseline="30000" dirty="0"/>
              <a:t>10 </a:t>
            </a:r>
            <a:r>
              <a:rPr lang="en-US" dirty="0"/>
              <a:t>Or if he asks for a fish, will he give him a serpent? </a:t>
            </a:r>
            <a:r>
              <a:rPr lang="en-US" b="1" baseline="30000" dirty="0"/>
              <a:t>11 </a:t>
            </a:r>
            <a:r>
              <a:rPr lang="en-US" dirty="0"/>
              <a:t>If you then, being evil, know how to give good gifts to your children, how much more will your Father who is in heaven give good things to those who ask Him! </a:t>
            </a:r>
          </a:p>
        </p:txBody>
      </p:sp>
    </p:spTree>
    <p:extLst>
      <p:ext uri="{BB962C8B-B14F-4D97-AF65-F5344CB8AC3E}">
        <p14:creationId xmlns:p14="http://schemas.microsoft.com/office/powerpoint/2010/main" val="1486733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E62A8-6D2C-4979-B3B4-A3C5733BB2D5}"/>
              </a:ext>
            </a:extLst>
          </p:cNvPr>
          <p:cNvSpPr>
            <a:spLocks noGrp="1"/>
          </p:cNvSpPr>
          <p:nvPr>
            <p:ph type="title"/>
          </p:nvPr>
        </p:nvSpPr>
        <p:spPr>
          <a:xfrm>
            <a:off x="3999854" y="908720"/>
            <a:ext cx="5144145" cy="4752528"/>
          </a:xfrm>
        </p:spPr>
        <p:txBody>
          <a:bodyPr/>
          <a:lstStyle/>
          <a:p>
            <a:r>
              <a:rPr lang="en-US" dirty="0"/>
              <a:t>2018 was truly a WOW year, but 2019 will be even better as we build as one family towards our destiny in Christ. </a:t>
            </a:r>
          </a:p>
        </p:txBody>
      </p:sp>
      <p:pic>
        <p:nvPicPr>
          <p:cNvPr id="4098" name="Picture 2" descr="Image result for fist pump emoji">
            <a:extLst>
              <a:ext uri="{FF2B5EF4-FFF2-40B4-BE49-F238E27FC236}">
                <a16:creationId xmlns:a16="http://schemas.microsoft.com/office/drawing/2014/main" id="{B3860456-FF43-4D07-BC88-093BCA2D9D7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44" y="1590592"/>
            <a:ext cx="3532311" cy="3676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4502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5870</TotalTime>
  <Words>612</Words>
  <Application>Microsoft Office PowerPoint</Application>
  <PresentationFormat>On-screen Show (4:3)</PresentationFormat>
  <Paragraphs>93</Paragraphs>
  <Slides>15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맑은 고딕</vt:lpstr>
      <vt:lpstr>Arial</vt:lpstr>
      <vt:lpstr>Calibri</vt:lpstr>
      <vt:lpstr>Century Gothic</vt:lpstr>
      <vt:lpstr>Office Theme</vt:lpstr>
      <vt:lpstr>2018 the Year of Wow </vt:lpstr>
      <vt:lpstr>Messages shared this year </vt:lpstr>
      <vt:lpstr>What has 2018 brought so far????</vt:lpstr>
      <vt:lpstr>Significant Day for ECF</vt:lpstr>
      <vt:lpstr>God is a creative God </vt:lpstr>
      <vt:lpstr>PowerPoint Presentation</vt:lpstr>
      <vt:lpstr>PowerPoint Presentation</vt:lpstr>
      <vt:lpstr>2. God is our Foundation </vt:lpstr>
      <vt:lpstr>PowerPoint Presentation</vt:lpstr>
      <vt:lpstr>2. God is our Foundation </vt:lpstr>
      <vt:lpstr>PowerPoint Presentation</vt:lpstr>
      <vt:lpstr>PowerPoint Presentation</vt:lpstr>
      <vt:lpstr>3. God is a Great Rewarder</vt:lpstr>
      <vt:lpstr>3. God is a Great Rewarder </vt:lpstr>
      <vt:lpstr>2018 was truly a WOW year, but 2019 will be even better as we build as one family towards our destiny in Christ. </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Amy Tan</cp:lastModifiedBy>
  <cp:revision>206</cp:revision>
  <dcterms:created xsi:type="dcterms:W3CDTF">2014-04-01T16:35:38Z</dcterms:created>
  <dcterms:modified xsi:type="dcterms:W3CDTF">2018-12-22T23:17:29Z</dcterms:modified>
</cp:coreProperties>
</file>